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9"/>
  </p:notesMasterIdLst>
  <p:sldIdLst>
    <p:sldId id="261" r:id="rId2"/>
    <p:sldId id="263" r:id="rId3"/>
    <p:sldId id="259" r:id="rId4"/>
    <p:sldId id="265" r:id="rId5"/>
    <p:sldId id="260" r:id="rId6"/>
    <p:sldId id="258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2581FE-7CD8-494E-AFB3-018B857F8709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8885C-782D-44F5-BDB3-66AB7B4D1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8885C-782D-44F5-BDB3-66AB7B4D13A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5A4E9-8C55-41CB-93CB-187E6C55EE4E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A2FD-21BA-4B65-A646-D35E484FF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5A4E9-8C55-41CB-93CB-187E6C55EE4E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A2FD-21BA-4B65-A646-D35E484FF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5A4E9-8C55-41CB-93CB-187E6C55EE4E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A2FD-21BA-4B65-A646-D35E484FF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5A4E9-8C55-41CB-93CB-187E6C55EE4E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A2FD-21BA-4B65-A646-D35E484FF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5A4E9-8C55-41CB-93CB-187E6C55EE4E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A2FD-21BA-4B65-A646-D35E484FF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5A4E9-8C55-41CB-93CB-187E6C55EE4E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A2FD-21BA-4B65-A646-D35E484FF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5A4E9-8C55-41CB-93CB-187E6C55EE4E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A2FD-21BA-4B65-A646-D35E484FF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5A4E9-8C55-41CB-93CB-187E6C55EE4E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A2FD-21BA-4B65-A646-D35E484FF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5A4E9-8C55-41CB-93CB-187E6C55EE4E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A2FD-21BA-4B65-A646-D35E484FF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5A4E9-8C55-41CB-93CB-187E6C55EE4E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A2FD-21BA-4B65-A646-D35E484FF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5A4E9-8C55-41CB-93CB-187E6C55EE4E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FA2FD-21BA-4B65-A646-D35E484FF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75000"/>
                <a:alpha val="73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5A4E9-8C55-41CB-93CB-187E6C55EE4E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FA2FD-21BA-4B65-A646-D35E484FF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яяяя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1357298"/>
            <a:ext cx="6825235" cy="537275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71414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Дорожный патруль безопасности</a:t>
            </a:r>
            <a:endParaRPr lang="ru-RU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MG_01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142852"/>
            <a:ext cx="5143536" cy="3429025"/>
          </a:xfrm>
          <a:prstGeom prst="rect">
            <a:avLst/>
          </a:prstGeom>
        </p:spPr>
      </p:pic>
      <p:pic>
        <p:nvPicPr>
          <p:cNvPr id="9" name="Рисунок 8" descr="IMG_017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3619500"/>
            <a:ext cx="4643470" cy="309564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429256" y="857232"/>
            <a:ext cx="35719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Однажды юные инспектора школы № 16 решили собраться в одном месте , </a:t>
            </a:r>
          </a:p>
          <a:p>
            <a:pPr algn="ctr"/>
            <a:r>
              <a:rPr lang="ru-RU" sz="2000" dirty="0" smtClean="0"/>
              <a:t>в один и тот же час, для того чтобы «</a:t>
            </a:r>
            <a:r>
              <a:rPr lang="ru-RU" sz="2000" i="1" dirty="0" smtClean="0"/>
              <a:t>творить благие дела</a:t>
            </a:r>
            <a:r>
              <a:rPr lang="ru-RU" sz="2000" dirty="0" smtClean="0"/>
              <a:t>»! </a:t>
            </a:r>
            <a:endParaRPr lang="ru-RU" sz="2000" dirty="0"/>
          </a:p>
          <a:p>
            <a:endParaRPr lang="ru-RU" dirty="0"/>
          </a:p>
        </p:txBody>
      </p:sp>
      <p:pic>
        <p:nvPicPr>
          <p:cNvPr id="6" name="Рисунок 5" descr="IMG_02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3643314"/>
            <a:ext cx="4179123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02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860" y="214290"/>
            <a:ext cx="4607752" cy="3071834"/>
          </a:xfrm>
          <a:prstGeom prst="rect">
            <a:avLst/>
          </a:prstGeom>
        </p:spPr>
      </p:pic>
      <p:pic>
        <p:nvPicPr>
          <p:cNvPr id="6" name="Рисунок 5" descr="IMG_02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3857628"/>
            <a:ext cx="4286281" cy="2857520"/>
          </a:xfrm>
          <a:prstGeom prst="rect">
            <a:avLst/>
          </a:prstGeom>
        </p:spPr>
      </p:pic>
      <p:pic>
        <p:nvPicPr>
          <p:cNvPr id="7" name="Рисунок 6" descr="IMG_02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3857628"/>
            <a:ext cx="4286281" cy="2857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O0AQMojUld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7884" y="2714620"/>
            <a:ext cx="2952143" cy="3936190"/>
          </a:xfrm>
          <a:prstGeom prst="rect">
            <a:avLst/>
          </a:prstGeom>
        </p:spPr>
      </p:pic>
      <p:pic>
        <p:nvPicPr>
          <p:cNvPr id="5" name="Рисунок 4" descr="rmywgF1tmz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214290"/>
            <a:ext cx="4867251" cy="36504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IMG_06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642918"/>
            <a:ext cx="8072494" cy="53816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MG_07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4000504"/>
            <a:ext cx="4036215" cy="2690810"/>
          </a:xfrm>
          <a:prstGeom prst="rect">
            <a:avLst/>
          </a:prstGeom>
        </p:spPr>
      </p:pic>
      <p:pic>
        <p:nvPicPr>
          <p:cNvPr id="9" name="Рисунок 8" descr="IMG_06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428604"/>
            <a:ext cx="4714908" cy="3143272"/>
          </a:xfrm>
          <a:prstGeom prst="rect">
            <a:avLst/>
          </a:prstGeom>
        </p:spPr>
      </p:pic>
      <p:pic>
        <p:nvPicPr>
          <p:cNvPr id="11" name="Рисунок 10" descr="IMG_07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4000504"/>
            <a:ext cx="4036216" cy="2690810"/>
          </a:xfrm>
          <a:prstGeom prst="rect">
            <a:avLst/>
          </a:prstGeom>
        </p:spPr>
      </p:pic>
      <p:pic>
        <p:nvPicPr>
          <p:cNvPr id="14" name="Рисунок 13" descr="IMG_072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2034" y="642918"/>
            <a:ext cx="4071966" cy="27146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яяя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928670"/>
            <a:ext cx="8823913" cy="563364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2844" y="285728"/>
            <a:ext cx="8858280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Спасибо</a:t>
            </a:r>
            <a:r>
              <a:rPr lang="ru-RU" sz="1600" b="1" dirty="0" smtClean="0"/>
              <a:t> </a:t>
            </a:r>
            <a:r>
              <a:rPr lang="ru-RU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 внимание!</a:t>
            </a:r>
            <a:r>
              <a:rPr lang="ru-RU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sym typeface="Wingdings" pitchFamily="2" charset="2"/>
              </a:rPr>
              <a:t> До новых встреч!</a:t>
            </a:r>
          </a:p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</TotalTime>
  <Words>40</Words>
  <Application>Microsoft Office PowerPoint</Application>
  <PresentationFormat>Экран (4:3)</PresentationFormat>
  <Paragraphs>5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</dc:creator>
  <cp:lastModifiedBy>Мария</cp:lastModifiedBy>
  <cp:revision>28</cp:revision>
  <dcterms:created xsi:type="dcterms:W3CDTF">2017-10-18T19:55:49Z</dcterms:created>
  <dcterms:modified xsi:type="dcterms:W3CDTF">2018-01-09T14:22:31Z</dcterms:modified>
</cp:coreProperties>
</file>